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5"/>
  </p:notesMasterIdLst>
  <p:sldIdLst>
    <p:sldId id="256" r:id="rId2"/>
    <p:sldId id="262" r:id="rId3"/>
    <p:sldId id="266" r:id="rId4"/>
    <p:sldId id="267" r:id="rId5"/>
    <p:sldId id="268" r:id="rId6"/>
    <p:sldId id="263" r:id="rId7"/>
    <p:sldId id="264" r:id="rId8"/>
    <p:sldId id="265" r:id="rId9"/>
    <p:sldId id="257" r:id="rId10"/>
    <p:sldId id="258" r:id="rId11"/>
    <p:sldId id="259" r:id="rId12"/>
    <p:sldId id="260" r:id="rId13"/>
    <p:sldId id="261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144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wav>
</file>

<file path=ppt/media/media10.wav>
</file>

<file path=ppt/media/media2.m4a>
</file>

<file path=ppt/media/media3.m4a>
</file>

<file path=ppt/media/media4.m4a>
</file>

<file path=ppt/media/media5.m4a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89D65E-2A63-461E-9A5A-404E4A3F29FF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843AA-D9BA-4AD3-BAC7-5A121BA43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204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695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2720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210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E843AA-D9BA-4AD3-BAC7-5A121BA432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651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41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16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82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08953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65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14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28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18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785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1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39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96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F65C9-C20B-4C6A-961B-783D8DAA8A7A}" type="datetimeFigureOut">
              <a:rPr lang="en-US" smtClean="0"/>
              <a:t>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30A1C-7BA6-439F-9B9B-B822F3DBC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91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AI </a:t>
            </a:r>
            <a:r>
              <a:rPr lang="en-US" dirty="0"/>
              <a:t>G</a:t>
            </a:r>
            <a:r>
              <a:rPr lang="en-US" dirty="0" smtClean="0"/>
              <a:t>aming</a:t>
            </a:r>
            <a:br>
              <a:rPr lang="en-US" dirty="0" smtClean="0"/>
            </a:br>
            <a:r>
              <a:rPr lang="en-US" dirty="0" smtClean="0"/>
              <a:t>Group 14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Gabriel Morey, </a:t>
            </a:r>
            <a:r>
              <a:rPr lang="en-US" dirty="0" err="1" smtClean="0"/>
              <a:t>Luay</a:t>
            </a:r>
            <a:r>
              <a:rPr lang="en-US" dirty="0" smtClean="0"/>
              <a:t> </a:t>
            </a:r>
            <a:r>
              <a:rPr lang="en-US" dirty="0" err="1" smtClean="0"/>
              <a:t>Alshawi</a:t>
            </a:r>
            <a:r>
              <a:rPr lang="en-US" dirty="0" smtClean="0"/>
              <a:t>, Chris Johnson</a:t>
            </a:r>
            <a:endParaRPr lang="en-US" dirty="0"/>
          </a:p>
        </p:txBody>
      </p:sp>
      <p:pic>
        <p:nvPicPr>
          <p:cNvPr id="4" name="title slid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266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code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752600"/>
            <a:ext cx="9677400" cy="4373563"/>
          </a:xfrm>
        </p:spPr>
        <p:txBody>
          <a:bodyPr>
            <a:normAutofit/>
          </a:bodyPr>
          <a:lstStyle/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sock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socket.socket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socket.AF_INET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socket.SOCK_STREAM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server_address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(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'localhost'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sock.bind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server_address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14300" indent="0">
              <a:spcBef>
                <a:spcPts val="0"/>
              </a:spcBef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sock.listen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14300" indent="0">
              <a:spcBef>
                <a:spcPts val="0"/>
              </a:spcBef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buttons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threading.Thread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b="1" dirty="0" err="1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,key_thread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892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1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code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752600"/>
            <a:ext cx="11506200" cy="4373563"/>
          </a:xfrm>
        </p:spPr>
        <p:txBody>
          <a:bodyPr>
            <a:noAutofit/>
          </a:bodyPr>
          <a:lstStyle/>
          <a:p>
            <a:pPr marL="11430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connection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client_address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sock.accept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114300" indent="0">
              <a:spcBef>
                <a:spcPts val="0"/>
              </a:spcBef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data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connection.recv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(data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(data ==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'f'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fire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 data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times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connection.recv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	</a:t>
            </a:r>
          </a:p>
          <a:p>
            <a:pPr marL="114300" indent="0"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(times)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2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sock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socket.socket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socket.AF_INET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socket.SOCK_STREAM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server_address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‘[address]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’,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sock.connect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server_address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sock.sendall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sys.argv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</a:p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sock.sendall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sys.argv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</a:p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finally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11430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sock.close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44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Moving Forward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Jetson speed. 3-9 frames per second, </a:t>
            </a:r>
            <a:r>
              <a:rPr lang="en-US" dirty="0" err="1" smtClean="0"/>
              <a:t>eugh</a:t>
            </a:r>
            <a:r>
              <a:rPr lang="en-US" dirty="0" smtClean="0"/>
              <a:t>!</a:t>
            </a:r>
          </a:p>
          <a:p>
            <a:r>
              <a:rPr lang="en-US" dirty="0" smtClean="0"/>
              <a:t>Further training</a:t>
            </a:r>
          </a:p>
          <a:p>
            <a:r>
              <a:rPr lang="en-US" dirty="0" smtClean="0"/>
              <a:t>Fine tuning the layers and parameters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114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Gaming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team, AI Gaming</a:t>
            </a:r>
          </a:p>
          <a:p>
            <a:r>
              <a:rPr lang="en-US" dirty="0" smtClean="0"/>
              <a:t>Neural net that can learn to play </a:t>
            </a:r>
            <a:r>
              <a:rPr lang="en-US" dirty="0" err="1" smtClean="0"/>
              <a:t>Galaga</a:t>
            </a:r>
            <a:endParaRPr lang="en-US" dirty="0" smtClean="0"/>
          </a:p>
          <a:p>
            <a:r>
              <a:rPr lang="en-US" dirty="0" smtClean="0"/>
              <a:t>We first used to image detection software</a:t>
            </a:r>
          </a:p>
          <a:p>
            <a:r>
              <a:rPr lang="en-US" dirty="0" smtClean="0"/>
              <a:t>The second phase was neural net watching its gameplay</a:t>
            </a:r>
          </a:p>
          <a:p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72500" y="542925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072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278"/>
    </mc:Choice>
    <mc:Fallback>
      <p:transition spd="slow" advTm="45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Camera didn’t need to be high end</a:t>
            </a:r>
          </a:p>
          <a:p>
            <a:r>
              <a:rPr lang="en-US" dirty="0" smtClean="0"/>
              <a:t>Inexpensive</a:t>
            </a:r>
          </a:p>
          <a:p>
            <a:r>
              <a:rPr lang="en-US" dirty="0" smtClean="0"/>
              <a:t>720p</a:t>
            </a:r>
          </a:p>
          <a:p>
            <a:r>
              <a:rPr lang="en-US" dirty="0" smtClean="0"/>
              <a:t>More than enough frames/second</a:t>
            </a:r>
          </a:p>
          <a:p>
            <a:r>
              <a:rPr lang="en-US" dirty="0" smtClean="0"/>
              <a:t>Cost around $25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72500" y="542925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4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937"/>
    </mc:Choice>
    <mc:Fallback xmlns="">
      <p:transition spd="slow" advTm="39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doing more work we realized we didn’t need</a:t>
            </a:r>
          </a:p>
          <a:p>
            <a:r>
              <a:rPr lang="en-US" dirty="0" smtClean="0"/>
              <a:t>Used </a:t>
            </a:r>
            <a:r>
              <a:rPr lang="en-US" dirty="0" err="1" smtClean="0"/>
              <a:t>Lua</a:t>
            </a:r>
            <a:r>
              <a:rPr lang="en-US" dirty="0" smtClean="0"/>
              <a:t> scripting which came with a lot of functionality</a:t>
            </a:r>
          </a:p>
          <a:p>
            <a:r>
              <a:rPr lang="en-US" dirty="0" smtClean="0"/>
              <a:t>Ethernet cable to send commands</a:t>
            </a:r>
          </a:p>
          <a:p>
            <a:r>
              <a:rPr lang="en-US" dirty="0" smtClean="0"/>
              <a:t>Other parts of the hardware requirements are the same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72500" y="542925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515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237"/>
    </mc:Choice>
    <mc:Fallback xmlns="">
      <p:transition spd="slow" advTm="42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We needed to label screenshots</a:t>
            </a:r>
          </a:p>
          <a:p>
            <a:r>
              <a:rPr lang="en-US" dirty="0" smtClean="0"/>
              <a:t>Took hundreds of screenshots</a:t>
            </a:r>
          </a:p>
          <a:p>
            <a:r>
              <a:rPr lang="en-US" dirty="0" smtClean="0"/>
              <a:t>Every item player would come across in </a:t>
            </a:r>
            <a:r>
              <a:rPr lang="en-US" dirty="0" err="1" smtClean="0"/>
              <a:t>Galaga</a:t>
            </a:r>
            <a:r>
              <a:rPr lang="en-US" dirty="0" smtClean="0"/>
              <a:t> given label</a:t>
            </a:r>
          </a:p>
          <a:p>
            <a:r>
              <a:rPr lang="en-US" dirty="0" smtClean="0"/>
              <a:t>We went through each screen shot and boxed every item</a:t>
            </a:r>
          </a:p>
          <a:p>
            <a:r>
              <a:rPr lang="en-US" dirty="0" smtClean="0"/>
              <a:t>This was to provide more for the image detection to work with</a:t>
            </a:r>
          </a:p>
          <a:p>
            <a:r>
              <a:rPr lang="en-US" dirty="0" smtClean="0"/>
              <a:t>Very time consuming</a:t>
            </a:r>
          </a:p>
          <a:p>
            <a:r>
              <a:rPr lang="en-US" dirty="0" smtClean="0"/>
              <a:t>Easy to make mistakes</a:t>
            </a:r>
          </a:p>
          <a:p>
            <a:r>
              <a:rPr lang="en-US" dirty="0" smtClean="0"/>
              <a:t>Created .xml files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72500" y="542925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41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24"/>
    </mc:Choice>
    <mc:Fallback xmlns="">
      <p:transition spd="slow" advTm="56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1601825"/>
            <a:ext cx="8520600" cy="205260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Luay Alshawi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3691375"/>
            <a:ext cx="8520600" cy="7926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850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r>
              <a:rPr lang="en"/>
              <a:t>Winter Break Progress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lIns="91425" tIns="91425" rIns="91425" bIns="91425" rtlCol="0" anchor="t" anchorCtr="0">
            <a:noAutofit/>
          </a:bodyPr>
          <a:lstStyle/>
          <a:p>
            <a:pPr marL="457200" indent="-228600">
              <a:buChar char="-"/>
            </a:pPr>
            <a:r>
              <a:rPr lang="en" dirty="0"/>
              <a:t>Digits</a:t>
            </a:r>
          </a:p>
          <a:p>
            <a:pPr marL="457200" indent="-228600">
              <a:buChar char="-"/>
            </a:pPr>
            <a:r>
              <a:rPr lang="en" dirty="0"/>
              <a:t>AlexNet</a:t>
            </a:r>
          </a:p>
          <a:p>
            <a:pPr marL="457200" indent="-228600">
              <a:buChar char="-"/>
            </a:pPr>
            <a:r>
              <a:rPr lang="en" dirty="0"/>
              <a:t>fast - rcnn</a:t>
            </a:r>
          </a:p>
          <a:p>
            <a:pPr marL="457200" indent="-228600">
              <a:buChar char="-"/>
            </a:pPr>
            <a:r>
              <a:rPr lang="en" dirty="0"/>
              <a:t>Classification vs Detection</a:t>
            </a:r>
          </a:p>
          <a:p>
            <a:pPr marL="457200" indent="-228600">
              <a:buChar char="-"/>
            </a:pPr>
            <a:r>
              <a:rPr lang="en" dirty="0">
                <a:solidFill>
                  <a:schemeClr val="dk1"/>
                </a:solidFill>
              </a:rPr>
              <a:t>Single Shot MultiBox Detector (SSD)</a:t>
            </a:r>
          </a:p>
        </p:txBody>
      </p:sp>
    </p:spTree>
    <p:extLst>
      <p:ext uri="{BB962C8B-B14F-4D97-AF65-F5344CB8AC3E}">
        <p14:creationId xmlns:p14="http://schemas.microsoft.com/office/powerpoint/2010/main" val="321587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1302275"/>
            <a:ext cx="8520600" cy="5727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r>
              <a:rPr lang="en"/>
              <a:t>Demo 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2009725"/>
            <a:ext cx="8520600" cy="34164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457200" indent="-228600">
              <a:buChar char="-"/>
            </a:pPr>
            <a:r>
              <a:rPr lang="en"/>
              <a:t>Preparing image data set</a:t>
            </a:r>
          </a:p>
          <a:p>
            <a:pPr marL="457200" indent="-228600">
              <a:buChar char="-"/>
            </a:pPr>
            <a:r>
              <a:rPr lang="en"/>
              <a:t>Detection demo</a:t>
            </a:r>
          </a:p>
          <a:p>
            <a:pPr marL="457200" indent="-228600">
              <a:buChar char="-"/>
            </a:pPr>
            <a:r>
              <a:rPr lang="en"/>
              <a:t>Visual graph of the current neural network</a:t>
            </a:r>
          </a:p>
          <a:p>
            <a:pPr marL="457200" indent="-228600">
              <a:buChar char="-"/>
            </a:pPr>
            <a:r>
              <a:rPr lang="en"/>
              <a:t>Code snippets of neural network playing the game</a:t>
            </a:r>
          </a:p>
        </p:txBody>
      </p:sp>
    </p:spTree>
    <p:extLst>
      <p:ext uri="{BB962C8B-B14F-4D97-AF65-F5344CB8AC3E}">
        <p14:creationId xmlns:p14="http://schemas.microsoft.com/office/powerpoint/2010/main" val="1774163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Game is running on a separate PC</a:t>
            </a:r>
          </a:p>
          <a:p>
            <a:r>
              <a:rPr lang="en-US" dirty="0" smtClean="0"/>
              <a:t>Need to be able to get commands from the neural net to the game itself</a:t>
            </a:r>
          </a:p>
          <a:p>
            <a:r>
              <a:rPr lang="en-US" dirty="0" smtClean="0"/>
              <a:t>How to interpret signals?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0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</TotalTime>
  <Words>261</Words>
  <Application>Microsoft Office PowerPoint</Application>
  <PresentationFormat>On-screen Show (4:3)</PresentationFormat>
  <Paragraphs>81</Paragraphs>
  <Slides>13</Slides>
  <Notes>4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Courier New</vt:lpstr>
      <vt:lpstr>Office Theme</vt:lpstr>
      <vt:lpstr>AI Gaming Group 14</vt:lpstr>
      <vt:lpstr>AI Gaming</vt:lpstr>
      <vt:lpstr>Camera</vt:lpstr>
      <vt:lpstr>Controller</vt:lpstr>
      <vt:lpstr>Annotating</vt:lpstr>
      <vt:lpstr>Luay Alshawi</vt:lpstr>
      <vt:lpstr>Winter Break Progress</vt:lpstr>
      <vt:lpstr>Demo </vt:lpstr>
      <vt:lpstr>Game Communication</vt:lpstr>
      <vt:lpstr>Server code 1</vt:lpstr>
      <vt:lpstr>Server code 2</vt:lpstr>
      <vt:lpstr>Client Code</vt:lpstr>
      <vt:lpstr>Issues Moving Forward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user_undefined</dc:creator>
  <cp:lastModifiedBy>chris johnson</cp:lastModifiedBy>
  <cp:revision>9</cp:revision>
  <dcterms:created xsi:type="dcterms:W3CDTF">2017-02-17T05:10:52Z</dcterms:created>
  <dcterms:modified xsi:type="dcterms:W3CDTF">2017-02-18T06:26:13Z</dcterms:modified>
</cp:coreProperties>
</file>

<file path=docProps/thumbnail.jpeg>
</file>